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61" r:id="rId2"/>
    <p:sldId id="256" r:id="rId3"/>
    <p:sldId id="263" r:id="rId4"/>
    <p:sldId id="257" r:id="rId5"/>
    <p:sldId id="262" r:id="rId6"/>
    <p:sldId id="264" r:id="rId7"/>
    <p:sldId id="265" r:id="rId8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487E6-943F-47BE-8A39-C9E823293603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BBA30-CDF2-43AF-ABB1-6F3EE32D36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50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BBA30-CDF2-43AF-ABB1-6F3EE32D36D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78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1F0607-9A0C-4C00-A4F3-CD4FFBC5BC90}" type="datetimeFigureOut">
              <a:rPr lang="it-IT" smtClean="0"/>
              <a:t>18/04/2021</a:t>
            </a:fld>
            <a:endParaRPr lang="it-I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79A319-BDF5-4DB4-A071-79B36793B0F9}" type="slidenum">
              <a:rPr lang="it-IT" smtClean="0"/>
              <a:t>‹N›</a:t>
            </a:fld>
            <a:endParaRPr lang="it-I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352925" y="140851"/>
            <a:ext cx="228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it-IT" sz="5400" b="1" dirty="0" smtClean="0">
              <a:ln w="1905"/>
              <a:gradFill>
                <a:gsLst>
                  <a:gs pos="0">
                    <a:srgbClr val="A5C249">
                      <a:shade val="20000"/>
                      <a:satMod val="200000"/>
                    </a:srgbClr>
                  </a:gs>
                  <a:gs pos="78000">
                    <a:srgbClr val="A5C249">
                      <a:tint val="90000"/>
                      <a:shade val="89000"/>
                      <a:satMod val="220000"/>
                    </a:srgbClr>
                  </a:gs>
                  <a:gs pos="100000">
                    <a:srgbClr val="A5C24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0" algn="ctr"/>
            <a:endParaRPr lang="it-IT" sz="5400" b="1" dirty="0">
              <a:ln w="1905"/>
              <a:gradFill>
                <a:gsLst>
                  <a:gs pos="0">
                    <a:srgbClr val="A5C249">
                      <a:shade val="20000"/>
                      <a:satMod val="200000"/>
                    </a:srgbClr>
                  </a:gs>
                  <a:gs pos="78000">
                    <a:srgbClr val="A5C249">
                      <a:tint val="90000"/>
                      <a:shade val="89000"/>
                      <a:satMod val="220000"/>
                    </a:srgbClr>
                  </a:gs>
                  <a:gs pos="100000">
                    <a:srgbClr val="A5C24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161" y="3333779"/>
            <a:ext cx="5819527" cy="352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83568" y="854558"/>
            <a:ext cx="78488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Concorso insieme per gli oceani</a:t>
            </a:r>
            <a:endParaRPr lang="it-IT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4908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297">
        <p:fade/>
      </p:transition>
    </mc:Choice>
    <mc:Fallback>
      <p:transition spd="med" advTm="62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e Conseguenze Di Inquinamento Dell'acqua Di Mare Sulla Spiaggia Di Haad  Rin Dopo La Luna Piena Fanno Festa Sull'isola Koh Phanga Immagine Stock  Editoriale - Immagine di alcool, conservazione: 1184196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83" y="1177987"/>
            <a:ext cx="6499477" cy="418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07504" y="254657"/>
            <a:ext cx="8586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L’ inquinamento del mare</a:t>
            </a:r>
            <a:endParaRPr lang="it-IT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8340779"/>
      </p:ext>
    </p:extLst>
  </p:cSld>
  <p:clrMapOvr>
    <a:masterClrMapping/>
  </p:clrMapOvr>
  <p:transition spd="slow" advTm="5692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491880" y="1601366"/>
            <a:ext cx="52958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Questa immensa distesa d'acqua blu che </a:t>
            </a:r>
          </a:p>
          <a:p>
            <a:r>
              <a:rPr lang="it-IT" dirty="0" smtClean="0"/>
              <a:t>ricopre parte del nostro pianeta non solo è fonte di vita, ma è un punto di riposo e di relax, dove ragazzi e bambini si divertono a giocare, quindi se noi continuiamo a distruggerlo non avremo </a:t>
            </a:r>
            <a:r>
              <a:rPr lang="it-IT" dirty="0" err="1" smtClean="0"/>
              <a:t>nè</a:t>
            </a:r>
            <a:r>
              <a:rPr lang="it-IT" dirty="0" smtClean="0"/>
              <a:t> fonte di cibo e di vita </a:t>
            </a:r>
            <a:r>
              <a:rPr lang="it-IT" dirty="0" err="1" smtClean="0"/>
              <a:t>nè</a:t>
            </a:r>
            <a:r>
              <a:rPr lang="it-IT" dirty="0" smtClean="0"/>
              <a:t> luogo per rilassarsi.  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0099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09120"/>
            <a:ext cx="349567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899592" y="277306"/>
            <a:ext cx="6963574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noFill/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La</a:t>
            </a:r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noFill/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bellezza</a:t>
            </a:r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noFill/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del</a:t>
            </a:r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noFill/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mare</a:t>
            </a:r>
            <a:r>
              <a:rPr lang="it-IT" sz="5400" b="1" cap="none" spc="0" dirty="0" smtClean="0">
                <a:ln w="900" cmpd="sng">
                  <a:solidFill>
                    <a:srgbClr val="E40AC5"/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endParaRPr lang="it-IT" sz="5400" b="1" cap="none" spc="0" dirty="0">
              <a:ln w="900" cmpd="sng">
                <a:solidFill>
                  <a:srgbClr val="E40AC5"/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2288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056">
        <p:circle/>
      </p:transition>
    </mc:Choice>
    <mc:Fallback>
      <p:transition spd="slow" advTm="5056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84558"/>
            <a:ext cx="2736751" cy="154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043608" y="1700808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 opera distruttiva dell’ uomo sta creando dei seri problemi non solo agli esseri viventi, ma anche e soprattutto alla  distruzione dell’ ecosistema marino e climatico: ne vediamo gli effetti con avvelenamenti e estinzioni di intere  specie animali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043608" y="4077072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 uomo riversa in mare una quantità molto elevata di materiali inquinanti non biodegradabili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013196" y="3789040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Plastica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Petrolio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Sostanze chimiche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cxnSp>
        <p:nvCxnSpPr>
          <p:cNvPr id="10" name="Connettore 2 9"/>
          <p:cNvCxnSpPr/>
          <p:nvPr/>
        </p:nvCxnSpPr>
        <p:spPr>
          <a:xfrm>
            <a:off x="5508104" y="4293096"/>
            <a:ext cx="5050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-311932" y="56512"/>
            <a:ext cx="9212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L’ opera distruttiva dell’ uomo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0141148"/>
      </p:ext>
    </p:extLst>
  </p:cSld>
  <p:clrMapOvr>
    <a:masterClrMapping/>
  </p:clrMapOvr>
  <p:transition spd="slow" advTm="8303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942975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555776" y="332656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 pesca</a:t>
            </a:r>
            <a:endParaRPr lang="it-IT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3168352" cy="195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95536" y="1628800"/>
            <a:ext cx="5328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continua crescita della popolazione mondiale genera una richiesta sempre più elevata di cibo e quindi aumenta la necessità di pesce. E questa necessità sta causando un serio problema, perché i pesci non possono più riprodursi e andranno in via di estinzione 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5536" y="386104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Ci sono molti tipi di pesca</a:t>
            </a:r>
            <a:endParaRPr lang="it-IT" dirty="0"/>
          </a:p>
        </p:txBody>
      </p:sp>
      <p:cxnSp>
        <p:nvCxnSpPr>
          <p:cNvPr id="15" name="Connettore 4 14"/>
          <p:cNvCxnSpPr/>
          <p:nvPr/>
        </p:nvCxnSpPr>
        <p:spPr>
          <a:xfrm>
            <a:off x="3131840" y="4045714"/>
            <a:ext cx="2821285" cy="103947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5953125" y="4580742"/>
            <a:ext cx="3190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Pesca con reti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Pesca a canna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Pesca con lenze a mano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8649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7589">
        <p:cut/>
      </p:transition>
    </mc:Choice>
    <mc:Fallback>
      <p:transition advTm="7589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547664" y="307885"/>
            <a:ext cx="54485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4000" b="1" cap="all" dirty="0" smtClean="0">
                <a:ln w="9000" cmpd="sng">
                  <a:solidFill>
                    <a:srgbClr val="10CF9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10CF9B">
                        <a:shade val="20000"/>
                        <a:satMod val="245000"/>
                      </a:srgbClr>
                    </a:gs>
                    <a:gs pos="43000">
                      <a:srgbClr val="10CF9B">
                        <a:satMod val="255000"/>
                      </a:srgbClr>
                    </a:gs>
                    <a:gs pos="48000">
                      <a:srgbClr val="10CF9B">
                        <a:shade val="85000"/>
                        <a:satMod val="255000"/>
                      </a:srgbClr>
                    </a:gs>
                    <a:gs pos="100000">
                      <a:srgbClr val="10CF9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Cosa fare per non distruggere ciò che abbiamo !</a:t>
            </a:r>
            <a:endParaRPr lang="it-IT" sz="4000" b="1" cap="all" dirty="0">
              <a:ln w="9000" cmpd="sng">
                <a:solidFill>
                  <a:srgbClr val="10CF9B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10CF9B">
                      <a:shade val="20000"/>
                      <a:satMod val="245000"/>
                    </a:srgbClr>
                  </a:gs>
                  <a:gs pos="43000">
                    <a:srgbClr val="10CF9B">
                      <a:satMod val="255000"/>
                    </a:srgbClr>
                  </a:gs>
                  <a:gs pos="48000">
                    <a:srgbClr val="10CF9B">
                      <a:shade val="85000"/>
                      <a:satMod val="255000"/>
                    </a:srgbClr>
                  </a:gs>
                  <a:gs pos="100000">
                    <a:srgbClr val="10CF9B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259632" y="2213398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Raccolta differenziata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Pesca sostenibile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Responsabilità civica</a:t>
            </a:r>
          </a:p>
          <a:p>
            <a:endParaRPr lang="it-IT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99199"/>
            <a:ext cx="1862139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540339"/>
            <a:ext cx="1129078" cy="68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122" y="3203613"/>
            <a:ext cx="12334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139247"/>
      </p:ext>
    </p:extLst>
  </p:cSld>
  <p:clrMapOvr>
    <a:masterClrMapping/>
  </p:clrMapOvr>
  <p:transition spd="slow" advTm="5445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403648" y="172071"/>
            <a:ext cx="58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5400" b="1" dirty="0" smtClean="0">
                <a:ln w="11430"/>
                <a:gradFill>
                  <a:gsLst>
                    <a:gs pos="0">
                      <a:srgbClr val="009DD9">
                        <a:tint val="70000"/>
                        <a:satMod val="245000"/>
                      </a:srgbClr>
                    </a:gs>
                    <a:gs pos="75000">
                      <a:srgbClr val="009DD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009DD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L’ acqua</a:t>
            </a:r>
            <a:endParaRPr lang="it-IT" sz="5400" b="1" dirty="0">
              <a:ln w="11430"/>
              <a:gradFill>
                <a:gsLst>
                  <a:gs pos="0">
                    <a:srgbClr val="009DD9">
                      <a:tint val="70000"/>
                      <a:satMod val="245000"/>
                    </a:srgbClr>
                  </a:gs>
                  <a:gs pos="75000">
                    <a:srgbClr val="009DD9">
                      <a:tint val="90000"/>
                      <a:shade val="60000"/>
                      <a:satMod val="240000"/>
                    </a:srgbClr>
                  </a:gs>
                  <a:gs pos="100000">
                    <a:srgbClr val="009DD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69160"/>
            <a:ext cx="2867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095400"/>
            <a:ext cx="2304257" cy="144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179512" y="1628800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 acqua è un bene prezioso per tutti e noi non dobbiamo sprecarlo perché prima o poi finirà in tutto il mondo. Questo causerebbe moltissimi problemi quindi, per non sprecarla, dobbiamo eseguire dei semplici gesti: </a:t>
            </a:r>
            <a:endParaRPr lang="it-IT" dirty="0"/>
          </a:p>
        </p:txBody>
      </p:sp>
      <p:cxnSp>
        <p:nvCxnSpPr>
          <p:cNvPr id="11" name="Connettore 4 10"/>
          <p:cNvCxnSpPr>
            <a:endCxn id="12" idx="0"/>
          </p:cNvCxnSpPr>
          <p:nvPr/>
        </p:nvCxnSpPr>
        <p:spPr>
          <a:xfrm>
            <a:off x="5148064" y="2701893"/>
            <a:ext cx="2358008" cy="123290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5868144" y="3934797"/>
            <a:ext cx="3275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Chiudere il rubinetto quando ti lavi i denti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Spegnere la doccia quando ti insaponi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Riutilizzare </a:t>
            </a:r>
            <a:r>
              <a:rPr lang="it-IT" dirty="0"/>
              <a:t>acqua già utilizzata per innaffiare l'orto, i fiori o le </a:t>
            </a:r>
            <a:r>
              <a:rPr lang="it-IT" dirty="0" smtClean="0"/>
              <a:t>piante…</a:t>
            </a:r>
          </a:p>
        </p:txBody>
      </p:sp>
    </p:spTree>
    <p:extLst>
      <p:ext uri="{BB962C8B-B14F-4D97-AF65-F5344CB8AC3E}">
        <p14:creationId xmlns:p14="http://schemas.microsoft.com/office/powerpoint/2010/main" val="71059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41"/>
    </mc:Choice>
    <mc:Fallback xmlns="">
      <p:transition spd="slow" advTm="954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311</TotalTime>
  <Words>242</Words>
  <Application>Microsoft Office PowerPoint</Application>
  <PresentationFormat>Presentazione su schermo (4:3)</PresentationFormat>
  <Paragraphs>28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Equinozio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Daniela</dc:creator>
  <cp:lastModifiedBy>Daniela</cp:lastModifiedBy>
  <cp:revision>28</cp:revision>
  <cp:lastPrinted>2021-04-16T17:09:03Z</cp:lastPrinted>
  <dcterms:created xsi:type="dcterms:W3CDTF">2021-04-16T16:34:49Z</dcterms:created>
  <dcterms:modified xsi:type="dcterms:W3CDTF">2021-04-18T09:57:44Z</dcterms:modified>
</cp:coreProperties>
</file>