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2" r:id="rId5"/>
    <p:sldId id="259" r:id="rId6"/>
    <p:sldId id="263" r:id="rId7"/>
    <p:sldId id="260" r:id="rId8"/>
    <p:sldId id="264" r:id="rId9"/>
    <p:sldId id="261" r:id="rId10"/>
    <p:sldId id="265" r:id="rId11"/>
    <p:sldId id="266" r:id="rId1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0CE0B-4569-4CEB-8DEC-17D35ACDA6B1}" type="datetimeFigureOut">
              <a:rPr lang="it-IT" smtClean="0"/>
              <a:t>05/06/2021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C31AD-50AA-4D01-84BD-8A22E9B6669E}" type="slidenum">
              <a:rPr lang="it-IT" smtClean="0"/>
              <a:t>‹N›</a:t>
            </a:fld>
            <a:endParaRPr lang="it-IT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0CE0B-4569-4CEB-8DEC-17D35ACDA6B1}" type="datetimeFigureOut">
              <a:rPr lang="it-IT" smtClean="0"/>
              <a:t>05/06/2021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C31AD-50AA-4D01-84BD-8A22E9B6669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0CE0B-4569-4CEB-8DEC-17D35ACDA6B1}" type="datetimeFigureOut">
              <a:rPr lang="it-IT" smtClean="0"/>
              <a:t>05/06/2021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C31AD-50AA-4D01-84BD-8A22E9B6669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0CE0B-4569-4CEB-8DEC-17D35ACDA6B1}" type="datetimeFigureOut">
              <a:rPr lang="it-IT" smtClean="0"/>
              <a:t>05/06/2021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C31AD-50AA-4D01-84BD-8A22E9B6669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0CE0B-4569-4CEB-8DEC-17D35ACDA6B1}" type="datetimeFigureOut">
              <a:rPr lang="it-IT" smtClean="0"/>
              <a:t>05/06/2021</a:t>
            </a:fld>
            <a:endParaRPr lang="it-IT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C31AD-50AA-4D01-84BD-8A22E9B6669E}" type="slidenum">
              <a:rPr lang="it-IT" smtClean="0"/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0CE0B-4569-4CEB-8DEC-17D35ACDA6B1}" type="datetimeFigureOut">
              <a:rPr lang="it-IT" smtClean="0"/>
              <a:t>05/06/2021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C31AD-50AA-4D01-84BD-8A22E9B6669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0CE0B-4569-4CEB-8DEC-17D35ACDA6B1}" type="datetimeFigureOut">
              <a:rPr lang="it-IT" smtClean="0"/>
              <a:t>05/06/2021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C31AD-50AA-4D01-84BD-8A22E9B6669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0CE0B-4569-4CEB-8DEC-17D35ACDA6B1}" type="datetimeFigureOut">
              <a:rPr lang="it-IT" smtClean="0"/>
              <a:t>05/06/2021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C31AD-50AA-4D01-84BD-8A22E9B6669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0CE0B-4569-4CEB-8DEC-17D35ACDA6B1}" type="datetimeFigureOut">
              <a:rPr lang="it-IT" smtClean="0"/>
              <a:t>05/06/2021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C31AD-50AA-4D01-84BD-8A22E9B6669E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0CE0B-4569-4CEB-8DEC-17D35ACDA6B1}" type="datetimeFigureOut">
              <a:rPr lang="it-IT" smtClean="0"/>
              <a:t>05/06/2021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C31AD-50AA-4D01-84BD-8A22E9B6669E}" type="slidenum">
              <a:rPr lang="it-IT" smtClean="0"/>
              <a:t>‹N›</a:t>
            </a:fld>
            <a:endParaRPr lang="it-IT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0CE0B-4569-4CEB-8DEC-17D35ACDA6B1}" type="datetimeFigureOut">
              <a:rPr lang="it-IT" smtClean="0"/>
              <a:t>05/06/2021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C31AD-50AA-4D01-84BD-8A22E9B6669E}" type="slidenum">
              <a:rPr lang="it-IT" smtClean="0"/>
              <a:t>‹N›</a:t>
            </a:fld>
            <a:endParaRPr lang="it-IT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0900CE0B-4569-4CEB-8DEC-17D35ACDA6B1}" type="datetimeFigureOut">
              <a:rPr lang="it-IT" smtClean="0"/>
              <a:t>05/06/2021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48C31AD-50AA-4D01-84BD-8A22E9B6669E}" type="slidenum">
              <a:rPr lang="it-IT" smtClean="0"/>
              <a:t>‹N›</a:t>
            </a:fld>
            <a:endParaRPr lang="it-I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L’inquinamento dell’oceano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Jacopo Marchionni 5°B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23479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9413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264696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/>
              <a:t>A parere mio l’inquinamento degli oceani è una delle cose peggiori che il nostro mondo sta vivendo. E’ importante mantenere la natura pulita ma gli oceani in particolare per le specie viventi che ci abitano e per le future generazioni </a:t>
            </a:r>
            <a:r>
              <a:rPr lang="it-IT" dirty="0" err="1" smtClean="0"/>
              <a:t>affinchè</a:t>
            </a:r>
            <a:r>
              <a:rPr lang="it-IT" dirty="0" smtClean="0"/>
              <a:t> possano ammirare il miracolo della natura.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/>
              <a:t>                                                                   Jacopo Marchionni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32325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Cose da non fare </a:t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Non Gettare rifiuti in acqua</a:t>
            </a:r>
          </a:p>
          <a:p>
            <a:r>
              <a:rPr lang="it-IT" dirty="0" smtClean="0"/>
              <a:t>non gettare liquami tossici nel mare</a:t>
            </a:r>
          </a:p>
          <a:p>
            <a:r>
              <a:rPr lang="it-IT" dirty="0" smtClean="0"/>
              <a:t>Evitare la pesca non sostenibile</a:t>
            </a:r>
          </a:p>
          <a:p>
            <a:r>
              <a:rPr lang="it-IT" dirty="0" smtClean="0"/>
              <a:t>Distruzione delle barriere corallina</a:t>
            </a:r>
          </a:p>
        </p:txBody>
      </p:sp>
    </p:spTree>
    <p:extLst>
      <p:ext uri="{BB962C8B-B14F-4D97-AF65-F5344CB8AC3E}">
        <p14:creationId xmlns:p14="http://schemas.microsoft.com/office/powerpoint/2010/main" val="118299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NON GETTARE RIFIUTI IN ACQUA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dirty="0"/>
              <a:t>La stragrande maggioranza dei rifiuti trovati in spiaggia e sui fondali è in plastica: si stima che, in tutto il mondo, ogni anno circa 8 milioni di tonnellate di plastica finiscano in mare, e la quantità è destinata ad aumentare . Il nostro mare è considerato una delle zone critiche del pianeta: nel Mediterraneo la concentrazione dei rifiuti in mare è pari a quella delle cosiddette “isole galleggianti” dell’Oceano Pacifico. La plastica con il tempo si sbriciola – senza però mai sparire del tutto, destinata spesso a esser ingoiata da quegli stessi pesci, crostacei e molluschi che arrivano poi sulle nostre tavole.</a:t>
            </a:r>
          </a:p>
        </p:txBody>
      </p:sp>
    </p:spTree>
    <p:extLst>
      <p:ext uri="{BB962C8B-B14F-4D97-AF65-F5344CB8AC3E}">
        <p14:creationId xmlns:p14="http://schemas.microsoft.com/office/powerpoint/2010/main" val="939636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28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2736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3600" dirty="0" smtClean="0"/>
              <a:t>NON GETTARE LIQUAMI TOSSICI NEL MARE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fontAlgn="base">
              <a:buNone/>
            </a:pPr>
            <a:r>
              <a:rPr lang="it-IT" dirty="0"/>
              <a:t>Il mare è un serbatoio nel quale confluiscono varie sostanze tossiche. Ce n’è per tutti i gusti: scorie e rifiuti delle lavorazioni industriali, metalli pesanti, concimi e pesticidi chimici scaricati nei fiumi che, come si sa, finiscono nel mare, che diventa così l’ultima pattumiera per i rifiuti di ogni genere.</a:t>
            </a:r>
          </a:p>
          <a:p>
            <a:pPr marL="0" indent="0" fontAlgn="base">
              <a:buNone/>
            </a:pPr>
            <a:r>
              <a:rPr lang="it-IT" dirty="0"/>
              <a:t>Non essendo biodegradabili, queste sostanze entrano a far parte del ciclo vitale di numerosi organismi marini, dal fitoplancton fino ai grossi predatori, diventando un ingrediente comune di tutta la catena alimentare.</a:t>
            </a:r>
          </a:p>
          <a:p>
            <a:pPr marL="0" indent="0" fontAlgn="base">
              <a:buNone/>
            </a:pPr>
            <a:r>
              <a:rPr lang="it-IT" dirty="0"/>
              <a:t>Anche i mozziconi dispersi nell’ambiente finiscono per inquinare gli oceani. Nei filtri delle sigarette sono infatti presenti dei composti chimici micidiali per la fauna marina.</a:t>
            </a:r>
          </a:p>
          <a:p>
            <a:pPr marL="0" indent="0" fontAlgn="base">
              <a:buNone/>
            </a:pPr>
            <a:r>
              <a:rPr lang="it-IT" dirty="0"/>
              <a:t>Gli scarichi accidentali di petrolio sono un’altra delle maggiori cause dell’inquinamento dei mari. I riversamenti di petrolio avvengono durante il trasporto, nel corso delle trivellazioni e anche durante le operazioni di lavaggio delle cisterne.</a:t>
            </a:r>
          </a:p>
          <a:p>
            <a:pPr marL="0" indent="0" fontAlgn="base">
              <a:buNone/>
            </a:pPr>
            <a:r>
              <a:rPr lang="it-IT" dirty="0"/>
              <a:t>L’esplosione sulla piattaforma </a:t>
            </a:r>
            <a:r>
              <a:rPr lang="it-IT" dirty="0" err="1"/>
              <a:t>Deepwater</a:t>
            </a:r>
            <a:r>
              <a:rPr lang="it-IT" dirty="0"/>
              <a:t> </a:t>
            </a:r>
            <a:r>
              <a:rPr lang="it-IT" dirty="0" err="1"/>
              <a:t>Horizon</a:t>
            </a:r>
            <a:r>
              <a:rPr lang="it-IT" dirty="0"/>
              <a:t> nel Golfo del Messico è ricordato come il più grave disastro ambientale della storia statunitense.</a:t>
            </a:r>
          </a:p>
          <a:p>
            <a:pPr marL="0" indent="0" fontAlgn="base">
              <a:buNone/>
            </a:pPr>
            <a:r>
              <a:rPr lang="it-IT" dirty="0"/>
              <a:t>Dall’ecosistema marino, alla salute della popolazione, fino all’economia ittica e turistica: i danni arrecati dalla cosiddetta marea nera sono stati enormi.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2638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30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606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dirty="0" smtClean="0"/>
              <a:t>PERCHÉ EVITARE LA </a:t>
            </a:r>
            <a:r>
              <a:rPr lang="it-IT" sz="3600" smtClean="0"/>
              <a:t>PESCA </a:t>
            </a:r>
            <a:r>
              <a:rPr lang="it-IT" sz="3600" smtClean="0"/>
              <a:t>NON SOSTENIBILE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Alla base del concetto di pesca sostenibile c’è innanzitutto il rispetto per il mare, inteso come patrimonio naturale e bene comune minacciato da preservare. Sul piano pratico, questo significa evitare i comportamenti più dannosi per le specie ittiche e per gli ecosistemi marini che le ospitano. Fra questi, i prelievi eccessivi, gli sprechi inutili e le tecniche distruttive per i fondali. Le civiltà umane praticano la pesca fin dalla preistoria, un’attività che da sempre assicura approvvigionamento alimentare e lavoro. L’industrializzazione ha però cambiato drasticamente l’impatto ambientale di questo settore, sulla spinta di una domanda in costante crescita, che spesso non considera sufficientemente i ritmi naturali del mare.</a:t>
            </a:r>
          </a:p>
        </p:txBody>
      </p:sp>
    </p:spTree>
    <p:extLst>
      <p:ext uri="{BB962C8B-B14F-4D97-AF65-F5344CB8AC3E}">
        <p14:creationId xmlns:p14="http://schemas.microsoft.com/office/powerpoint/2010/main" val="339539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5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093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3600" dirty="0" smtClean="0"/>
              <a:t>DISTRUZIONE DELLE BARRIERE CORALLINE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Ad oggi sappiamo che il 50% delle barriere coralline nel mondo è già morto; se la temperatura media globale continuerà a crescere al ritmo attuale, lo scenario previsto consiste in una completa scomparsa (</a:t>
            </a:r>
            <a:r>
              <a:rPr lang="it-IT" dirty="0" smtClean="0"/>
              <a:t>99%)</a:t>
            </a:r>
            <a:r>
              <a:rPr lang="it-IT" dirty="0"/>
              <a:t> </a:t>
            </a:r>
            <a:r>
              <a:rPr lang="it-IT" dirty="0" smtClean="0"/>
              <a:t>  di </a:t>
            </a:r>
            <a:r>
              <a:rPr lang="it-IT" dirty="0"/>
              <a:t>questi ricchi ecosistemi entro il 2070.    </a:t>
            </a:r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pPr marL="0" indent="0">
              <a:buNone/>
            </a:pPr>
            <a:r>
              <a:rPr lang="it-IT" dirty="0"/>
              <a:t>Il cambiamento climatico causato dall’uomo sta uccidendo specie che erano su questo pianeta prima di noi. I coralli hanno una crescita molto lenta, in media di pochi centimetri all’anno, quindi quello che noi apprezziamo adesso sott’acqua è il risultato di 240 milioni di anni di evoluzione e costruzione minuziosa da parte di piccoli organismi. Purtroppo, il fenomeno dello sbiancamento delle barriere coralline è un altro esempio di come l’uomo, nei soli 2 milioni di anni da ospite di questo Pianeta,  stia rendendo l’ambiente un posto ostile per la vita sia propria che altrui.</a:t>
            </a:r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9937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reccio">
  <a:themeElements>
    <a:clrScheme name="Intreccio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Luna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reccio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79</TotalTime>
  <Words>170</Words>
  <Application>Microsoft Office PowerPoint</Application>
  <PresentationFormat>Presentazione su schermo (4:3)</PresentationFormat>
  <Paragraphs>27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2" baseType="lpstr">
      <vt:lpstr>Intreccio</vt:lpstr>
      <vt:lpstr>L’inquinamento dell’oceano</vt:lpstr>
      <vt:lpstr>Cose da non fare  </vt:lpstr>
      <vt:lpstr>NON GETTARE RIFIUTI IN ACQUA</vt:lpstr>
      <vt:lpstr>Presentazione standard di PowerPoint</vt:lpstr>
      <vt:lpstr>NON GETTARE LIQUAMI TOSSICI NEL MARE</vt:lpstr>
      <vt:lpstr>Presentazione standard di PowerPoint</vt:lpstr>
      <vt:lpstr>PERCHÉ EVITARE LA PESCA NON SOSTENIBILE</vt:lpstr>
      <vt:lpstr>Presentazione standard di PowerPoint</vt:lpstr>
      <vt:lpstr>DISTRUZIONE DELLE BARRIERE CORALLINE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L’inquinamento dell’oceano</dc:title>
  <dc:creator>Thomas</dc:creator>
  <cp:lastModifiedBy>Ghio</cp:lastModifiedBy>
  <cp:revision>8</cp:revision>
  <dcterms:created xsi:type="dcterms:W3CDTF">2021-04-15T20:21:11Z</dcterms:created>
  <dcterms:modified xsi:type="dcterms:W3CDTF">2021-06-05T14:26:02Z</dcterms:modified>
</cp:coreProperties>
</file>